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308" r:id="rId2"/>
    <p:sldId id="259" r:id="rId3"/>
    <p:sldId id="261" r:id="rId4"/>
    <p:sldId id="267" r:id="rId5"/>
    <p:sldId id="309" r:id="rId6"/>
    <p:sldId id="266" r:id="rId7"/>
    <p:sldId id="263" r:id="rId8"/>
    <p:sldId id="269" r:id="rId9"/>
    <p:sldId id="265" r:id="rId10"/>
    <p:sldId id="271" r:id="rId11"/>
    <p:sldId id="272" r:id="rId12"/>
    <p:sldId id="273" r:id="rId13"/>
    <p:sldId id="276" r:id="rId14"/>
    <p:sldId id="277" r:id="rId15"/>
    <p:sldId id="274" r:id="rId16"/>
    <p:sldId id="275" r:id="rId17"/>
    <p:sldId id="281" r:id="rId18"/>
    <p:sldId id="278" r:id="rId19"/>
    <p:sldId id="279" r:id="rId20"/>
    <p:sldId id="280" r:id="rId21"/>
    <p:sldId id="268" r:id="rId22"/>
    <p:sldId id="283" r:id="rId23"/>
    <p:sldId id="284" r:id="rId24"/>
    <p:sldId id="282" r:id="rId25"/>
    <p:sldId id="285" r:id="rId26"/>
    <p:sldId id="286" r:id="rId27"/>
    <p:sldId id="300" r:id="rId28"/>
    <p:sldId id="287" r:id="rId29"/>
    <p:sldId id="288" r:id="rId30"/>
    <p:sldId id="307" r:id="rId31"/>
    <p:sldId id="289" r:id="rId32"/>
    <p:sldId id="306" r:id="rId33"/>
    <p:sldId id="305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  <p:sldId id="303" r:id="rId47"/>
    <p:sldId id="304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11/13/2019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7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is Alexa?</a:t>
            </a:r>
          </a:p>
          <a:p>
            <a:r>
              <a:rPr lang="en-US" sz="3200" dirty="0" smtClean="0"/>
              <a:t>What are Alexa skills?</a:t>
            </a:r>
          </a:p>
          <a:p>
            <a:r>
              <a:rPr lang="en-US" sz="3200" dirty="0" smtClean="0"/>
              <a:t>What devices run Alexa skills?</a:t>
            </a:r>
          </a:p>
          <a:p>
            <a:r>
              <a:rPr lang="en-US" sz="3200" dirty="0" smtClean="0"/>
              <a:t>Assumes you have an AWS account</a:t>
            </a:r>
          </a:p>
          <a:p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Introductory Alexa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scratch</a:t>
            </a:r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Utterances from the SampleUtterances.txt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pPr lvl="1"/>
            <a:r>
              <a:rPr lang="en-US" sz="2800" dirty="0" smtClean="0"/>
              <a:t>Built-in intents</a:t>
            </a:r>
          </a:p>
          <a:p>
            <a:pPr lvl="2"/>
            <a:r>
              <a:rPr lang="en-US" sz="2900" dirty="0" smtClean="0"/>
              <a:t>Add your own responses to these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-blood-test-results”</a:t>
            </a:r>
          </a:p>
          <a:p>
            <a:r>
              <a:rPr lang="en-US" sz="3200" dirty="0" smtClean="0"/>
              <a:t>Runtime – Node.js 8.10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Skill ID verification (temporary)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blood results”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blood results”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</a:t>
            </a:r>
            <a:r>
              <a:rPr lang="en-US" sz="3050" dirty="0" smtClean="0"/>
              <a:t>blood results”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err="1" smtClean="0"/>
              <a:t>NavigateHomeIntent</a:t>
            </a:r>
            <a:endParaRPr lang="en-US" sz="3050" dirty="0" smtClean="0"/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Blood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Don’t forget to Save and Build your Model!</a:t>
            </a:r>
          </a:p>
          <a:p>
            <a:r>
              <a:rPr lang="en-US" sz="3200" dirty="0"/>
              <a:t>From your terminal window, navigate to the Lambda directory under “</a:t>
            </a:r>
            <a:r>
              <a:rPr lang="en-US" sz="3200" dirty="0" smtClean="0"/>
              <a:t>01-blood-test-results”</a:t>
            </a:r>
            <a:endParaRPr lang="en-US" sz="3200" dirty="0"/>
          </a:p>
          <a:p>
            <a:r>
              <a:rPr lang="en-US" sz="3200" dirty="0"/>
              <a:t>Run “npm install --save alexa-sdk”</a:t>
            </a:r>
          </a:p>
          <a:p>
            <a:pPr lvl="1"/>
            <a:r>
              <a:rPr lang="en-US" sz="3050" dirty="0"/>
              <a:t>Installs the Alexa SDK (node_modules)</a:t>
            </a:r>
          </a:p>
          <a:p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5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350" dirty="0" smtClean="0"/>
              <a:t>Lambda data </a:t>
            </a:r>
            <a:r>
              <a:rPr lang="en-US" sz="3350" dirty="0"/>
              <a:t>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intents, e.g., Yes &amp; No</a:t>
            </a:r>
          </a:p>
          <a:p>
            <a:pPr lvl="1"/>
            <a:r>
              <a:rPr lang="en-US" sz="3050" dirty="0" smtClean="0"/>
              <a:t>Storing patient number -&gt; session attribute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We use something called a “card”</a:t>
            </a:r>
          </a:p>
          <a:p>
            <a:pPr lvl="1"/>
            <a:r>
              <a:rPr lang="en-US" sz="2650" dirty="0" smtClean="0"/>
              <a:t>It will display results here:</a:t>
            </a:r>
          </a:p>
          <a:p>
            <a:pPr lvl="2"/>
            <a:r>
              <a:rPr lang="en-US" sz="2500" dirty="0" smtClean="0"/>
              <a:t>Alexa.amazon.com</a:t>
            </a:r>
          </a:p>
          <a:p>
            <a:pPr lvl="2"/>
            <a:r>
              <a:rPr lang="en-US" sz="2500" smtClean="0"/>
              <a:t>Your mobile app</a:t>
            </a:r>
          </a:p>
          <a:p>
            <a:r>
              <a:rPr lang="en-US" sz="2800" dirty="0" smtClean="0"/>
              <a:t>Your </a:t>
            </a:r>
            <a:r>
              <a:rPr lang="en-US" sz="2800" dirty="0"/>
              <a:t>task -&gt; Add missing built-in intents</a:t>
            </a:r>
          </a:p>
          <a:p>
            <a:r>
              <a:rPr lang="en-US" sz="2800" dirty="0" smtClean="0"/>
              <a:t>When you finish the index.js file, create your ZIP file and upload to AWS</a:t>
            </a:r>
          </a:p>
          <a:p>
            <a:r>
              <a:rPr lang="en-US" sz="2800" dirty="0" smtClean="0"/>
              <a:t>Include the Data directory in the ZIP file</a:t>
            </a:r>
          </a:p>
          <a:p>
            <a:r>
              <a:rPr lang="en-US" sz="2800" dirty="0" smtClean="0"/>
              <a:t>Test!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Code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347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203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 fontScale="92500"/>
          </a:bodyPr>
          <a:lstStyle/>
          <a:p>
            <a:r>
              <a:rPr lang="en-US" sz="3200" dirty="0" smtClean="0"/>
              <a:t>Create a Cloud9 Environment</a:t>
            </a:r>
          </a:p>
          <a:p>
            <a:pPr lvl="1"/>
            <a:r>
              <a:rPr lang="en-US" sz="3050" dirty="0" smtClean="0"/>
              <a:t>Call it “Alexa Workshop”</a:t>
            </a:r>
          </a:p>
          <a:p>
            <a:r>
              <a:rPr lang="en-US" sz="3200" dirty="0" smtClean="0"/>
              <a:t>Use your AWS credentials</a:t>
            </a:r>
          </a:p>
          <a:p>
            <a:pPr lvl="1"/>
            <a:r>
              <a:rPr lang="en-US" sz="3050" dirty="0" smtClean="0"/>
              <a:t>AWS Cloud9 -&gt; Preferences -&gt; AWS SETTINGS -&gt; disable AWS managed temporary credentials</a:t>
            </a:r>
          </a:p>
          <a:p>
            <a:r>
              <a:rPr lang="en-US" sz="3200" dirty="0" smtClean="0"/>
              <a:t>From the command line, run “aws configure”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Environment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Verify Node.js is installed: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–v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  <a:endParaRPr lang="en-US" sz="3050" dirty="0" smtClean="0"/>
          </a:p>
          <a:p>
            <a:r>
              <a:rPr lang="en-US" sz="3200" dirty="0" smtClean="0"/>
              <a:t>If not, install </a:t>
            </a:r>
            <a:r>
              <a:rPr lang="en-US" sz="3200" dirty="0" smtClean="0"/>
              <a:t>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the Alexa SDK for Node.js</a:t>
            </a:r>
          </a:p>
          <a:p>
            <a:pPr lvl="1"/>
            <a:r>
              <a:rPr lang="en-US" sz="3050" dirty="0" smtClean="0"/>
              <a:t>npm </a:t>
            </a:r>
            <a:r>
              <a:rPr lang="en-US" sz="3050" dirty="0" smtClean="0"/>
              <a:t>install --save </a:t>
            </a:r>
            <a:r>
              <a:rPr lang="en-US" sz="3050" dirty="0" smtClean="0"/>
              <a:t>alexa-sdk</a:t>
            </a:r>
            <a:endParaRPr lang="en-US" sz="2950" u="sng" dirty="0" smtClean="0"/>
          </a:p>
          <a:p>
            <a:r>
              <a:rPr lang="en-US" sz="3100" dirty="0" smtClean="0"/>
              <a:t>This Alexa Skill Kit SDK for Node.js website: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https://github.com/alexa/alexa-skills-kit-sdk-for-nodejs</a:t>
            </a:r>
            <a:endParaRPr lang="en-US" sz="3200" dirty="0"/>
          </a:p>
          <a:p>
            <a:pPr marL="0" indent="0">
              <a:buNone/>
            </a:pPr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 smtClean="0"/>
              <a:t>Go to this GitHub account download everything as a zip file: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https://github.com/bklug/introductory-alexa-workshop</a:t>
            </a:r>
            <a:endParaRPr lang="en-US" sz="3200" dirty="0"/>
          </a:p>
          <a:p>
            <a:r>
              <a:rPr lang="en-US" sz="3200" dirty="0" smtClean="0"/>
              <a:t>Upload the </a:t>
            </a:r>
            <a:r>
              <a:rPr lang="en-US" sz="3200" dirty="0"/>
              <a:t>zip </a:t>
            </a:r>
            <a:r>
              <a:rPr lang="en-US" sz="3200" dirty="0" smtClean="0"/>
              <a:t>file into Cloud9</a:t>
            </a:r>
          </a:p>
          <a:p>
            <a:r>
              <a:rPr lang="en-US" sz="3200" dirty="0" smtClean="0"/>
              <a:t>Unzip the file.</a:t>
            </a:r>
          </a:p>
          <a:p>
            <a:r>
              <a:rPr lang="en-US" sz="3200" dirty="0" smtClean="0"/>
              <a:t>Delete the zip file.</a:t>
            </a:r>
            <a:endParaRPr lang="en-US" sz="3200" dirty="0"/>
          </a:p>
          <a:p>
            <a:r>
              <a:rPr lang="en-US" sz="3200" dirty="0" smtClean="0"/>
              <a:t>Open </a:t>
            </a:r>
            <a:r>
              <a:rPr lang="en-US" sz="3200" dirty="0" smtClean="0"/>
              <a:t>the “00-hello-basic-skill” folder in your editor</a:t>
            </a:r>
          </a:p>
          <a:p>
            <a:r>
              <a:rPr lang="en-US" sz="3200" dirty="0" smtClean="0"/>
              <a:t>Let’s examine the directories and files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1695</TotalTime>
  <Words>1313</Words>
  <Application>Microsoft Office PowerPoint</Application>
  <PresentationFormat>On-screen Show (4:3)</PresentationFormat>
  <Paragraphs>284</Paragraphs>
  <Slides>47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Arial Black</vt:lpstr>
      <vt:lpstr>Calibri</vt:lpstr>
      <vt:lpstr>Wingdings 2</vt:lpstr>
      <vt:lpstr>Dividend</vt:lpstr>
      <vt:lpstr>Introductory Alexa Workshop</vt:lpstr>
      <vt:lpstr>Amazon Echo</vt:lpstr>
      <vt:lpstr>Alexa</vt:lpstr>
      <vt:lpstr>PowerPoint Presentation</vt:lpstr>
      <vt:lpstr>Environment Setup</vt:lpstr>
      <vt:lpstr>Developer Links</vt:lpstr>
      <vt:lpstr>Node.js</vt:lpstr>
      <vt:lpstr>Alexa Node.js SDK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Blood Test Results</vt:lpstr>
      <vt:lpstr>Blood Test Results Skill (1)</vt:lpstr>
      <vt:lpstr>Blood Test Results Skill (2)</vt:lpstr>
      <vt:lpstr>Blood Test Results Skill (3)</vt:lpstr>
      <vt:lpstr>Blood Test Results Skill Code (1)</vt:lpstr>
      <vt:lpstr>Blood Test Results Skill Code (2)</vt:lpstr>
      <vt:lpstr>PowerPoint Presentation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311</cp:revision>
  <dcterms:created xsi:type="dcterms:W3CDTF">2018-01-31T00:29:30Z</dcterms:created>
  <dcterms:modified xsi:type="dcterms:W3CDTF">2019-11-13T17:44:42Z</dcterms:modified>
</cp:coreProperties>
</file>

<file path=docProps/thumbnail.jpeg>
</file>